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3" Type="http://schemas.openxmlformats.org/officeDocument/2006/relationships/image" Target="../media/image13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1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166" y="0"/>
            <a:ext cx="18420047" cy="10285714"/>
            <a:chOff x="-67166" y="0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4194" y="2415385"/>
            <a:ext cx="9136189" cy="27116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9479" y="6652176"/>
            <a:ext cx="2517509" cy="8507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914" y="470408"/>
            <a:ext cx="1587582" cy="4174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56080" y="4446604"/>
            <a:ext cx="6038894" cy="3846816"/>
            <a:chOff x="10656080" y="4446604"/>
            <a:chExt cx="6038894" cy="3846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6080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6402" y="4446604"/>
            <a:ext cx="1619312" cy="3846816"/>
            <a:chOff x="16666402" y="4446604"/>
            <a:chExt cx="1619312" cy="38468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402" y="4446604"/>
              <a:ext cx="1619312" cy="3846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7148" y="4431271"/>
            <a:ext cx="6943836" cy="195161"/>
            <a:chOff x="11437148" y="4431271"/>
            <a:chExt cx="6943836" cy="195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4728" y="4419526"/>
              <a:ext cx="1482472" cy="25880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8114" y="4419526"/>
              <a:ext cx="1650493" cy="25880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2561" y="4406876"/>
              <a:ext cx="301374" cy="28184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23155" y="4406876"/>
              <a:ext cx="305277" cy="279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6365" y="8094003"/>
            <a:ext cx="6102514" cy="146269"/>
            <a:chOff x="11286365" y="8094003"/>
            <a:chExt cx="6102514" cy="146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19898" y="8056060"/>
              <a:ext cx="115809" cy="222155"/>
              <a:chOff x="17219898" y="8056060"/>
              <a:chExt cx="115809" cy="22215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721989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39538" y="8056060"/>
              <a:ext cx="115809" cy="222155"/>
              <a:chOff x="11339538" y="8056060"/>
              <a:chExt cx="115809" cy="2221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133953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01553" y="8056060"/>
              <a:ext cx="115809" cy="222155"/>
              <a:chOff x="15601553" y="8056060"/>
              <a:chExt cx="115809" cy="2221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5601553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57492" y="8094003"/>
              <a:ext cx="84302" cy="146269"/>
              <a:chOff x="13657492" y="8094003"/>
              <a:chExt cx="84302" cy="1462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57492" y="8094003"/>
                <a:ext cx="84302" cy="1462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52452" y="6362346"/>
            <a:ext cx="631505" cy="163047"/>
            <a:chOff x="1152452" y="6362346"/>
            <a:chExt cx="631505" cy="1630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2452" y="6362346"/>
              <a:ext cx="631505" cy="16304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5306" y="7426154"/>
            <a:ext cx="4681394" cy="12544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78817" y="475262"/>
            <a:ext cx="1191910" cy="374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166" y="0"/>
            <a:ext cx="18420047" cy="10285714"/>
            <a:chOff x="-67166" y="0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9240" y="3114742"/>
            <a:ext cx="10048883" cy="3126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484" y="470408"/>
            <a:ext cx="1592298" cy="417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8354" y="5728211"/>
            <a:ext cx="1739259" cy="7974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37896" y="5976047"/>
            <a:ext cx="314428" cy="224540"/>
            <a:chOff x="6537896" y="5976047"/>
            <a:chExt cx="314428" cy="224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7896" y="5976047"/>
              <a:ext cx="314428" cy="2245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8906" y="5882464"/>
            <a:ext cx="1656909" cy="402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17960" y="5963198"/>
            <a:ext cx="303674" cy="303674"/>
            <a:chOff x="9317960" y="5963198"/>
            <a:chExt cx="303674" cy="303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7960" y="5963198"/>
              <a:ext cx="303674" cy="303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7925" y="-84713"/>
            <a:ext cx="6611139" cy="10455141"/>
            <a:chOff x="-267925" y="-84713"/>
            <a:chExt cx="6611139" cy="10455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37534" y="-5276324"/>
              <a:ext cx="13222277" cy="209102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925" y="-84713"/>
              <a:ext cx="6611139" cy="104551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504" y="1259518"/>
            <a:ext cx="5227542" cy="20439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99346" y="4356203"/>
            <a:ext cx="980529" cy="7922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6566" y="5019044"/>
            <a:ext cx="3935107" cy="5942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85335" y="4434303"/>
            <a:ext cx="909121" cy="7922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11468" y="5019043"/>
            <a:ext cx="4781199" cy="5848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62121" y="6935123"/>
            <a:ext cx="921411" cy="7922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16566" y="7597964"/>
            <a:ext cx="4539894" cy="5848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2279" y="3838075"/>
            <a:ext cx="10161232" cy="126322"/>
            <a:chOff x="6962279" y="3838075"/>
            <a:chExt cx="10161232" cy="126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62279" y="3838075"/>
              <a:ext cx="10161232" cy="1263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09288" y="6935123"/>
            <a:ext cx="994768" cy="7922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11468" y="7597963"/>
            <a:ext cx="4695868" cy="5848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99037" y="2213421"/>
            <a:ext cx="13087640" cy="7652555"/>
            <a:chOff x="2599037" y="2213421"/>
            <a:chExt cx="13087640" cy="76525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008904" y="-1514118"/>
              <a:ext cx="26175279" cy="153051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9037" y="2213421"/>
              <a:ext cx="13087640" cy="76525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07196" y="817720"/>
            <a:ext cx="6517988" cy="11569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32371" y="2224375"/>
            <a:ext cx="12140090" cy="7520158"/>
            <a:chOff x="3332371" y="2224375"/>
            <a:chExt cx="12140090" cy="75201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019048" y="2224375"/>
              <a:ext cx="11453413" cy="400990"/>
              <a:chOff x="4019048" y="2224375"/>
              <a:chExt cx="11453413" cy="4009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5066" y="2201336"/>
                <a:ext cx="2908143" cy="50769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27624" y="2201337"/>
                <a:ext cx="1275610" cy="50432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32454" y="2176520"/>
                <a:ext cx="595028" cy="552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332371" y="8896842"/>
              <a:ext cx="10091376" cy="847692"/>
              <a:chOff x="3332371" y="8896842"/>
              <a:chExt cx="10091376" cy="84769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897685" y="9492926"/>
                <a:ext cx="8526063" cy="251607"/>
                <a:chOff x="4897685" y="9492926"/>
                <a:chExt cx="8526063" cy="25160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989151" y="9427658"/>
                  <a:ext cx="199211" cy="382143"/>
                  <a:chOff x="4989151" y="9427658"/>
                  <a:chExt cx="199211" cy="38214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989151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133070" y="9427658"/>
                  <a:ext cx="199211" cy="382143"/>
                  <a:chOff x="13133070" y="9427658"/>
                  <a:chExt cx="199211" cy="38214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133070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90156" y="9492926"/>
                  <a:ext cx="145014" cy="251607"/>
                  <a:chOff x="9090156" y="9492926"/>
                  <a:chExt cx="145014" cy="251607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90156" y="9492926"/>
                    <a:ext cx="145014" cy="25160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96058" y="8860529"/>
                <a:ext cx="1309402" cy="4284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99037" y="2213421"/>
            <a:ext cx="13087640" cy="7652555"/>
            <a:chOff x="2599037" y="2213421"/>
            <a:chExt cx="13087640" cy="76525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008904" y="-1514118"/>
              <a:ext cx="26175279" cy="153051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9037" y="2213421"/>
              <a:ext cx="13087640" cy="76525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8805" y="817720"/>
            <a:ext cx="8596199" cy="1121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32371" y="2224375"/>
            <a:ext cx="12140090" cy="7520158"/>
            <a:chOff x="3332371" y="2224375"/>
            <a:chExt cx="12140090" cy="75201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019048" y="2224375"/>
              <a:ext cx="11453413" cy="400990"/>
              <a:chOff x="4019048" y="2224375"/>
              <a:chExt cx="11453413" cy="4009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5066" y="2201336"/>
                <a:ext cx="2908143" cy="50769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27624" y="2201337"/>
                <a:ext cx="1275610" cy="50432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32454" y="2176520"/>
                <a:ext cx="595028" cy="552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332371" y="8896842"/>
              <a:ext cx="10091376" cy="847692"/>
              <a:chOff x="3332371" y="8896842"/>
              <a:chExt cx="10091376" cy="84769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897685" y="9492926"/>
                <a:ext cx="8526063" cy="251607"/>
                <a:chOff x="4897685" y="9492926"/>
                <a:chExt cx="8526063" cy="25160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989151" y="9427658"/>
                  <a:ext cx="199211" cy="382143"/>
                  <a:chOff x="4989151" y="9427658"/>
                  <a:chExt cx="199211" cy="38214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989151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133070" y="9427658"/>
                  <a:ext cx="199211" cy="382143"/>
                  <a:chOff x="13133070" y="9427658"/>
                  <a:chExt cx="199211" cy="38214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133070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90156" y="9492926"/>
                  <a:ext cx="145014" cy="251607"/>
                  <a:chOff x="9090156" y="9492926"/>
                  <a:chExt cx="145014" cy="251607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90156" y="9492926"/>
                    <a:ext cx="145014" cy="25160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96058" y="8860529"/>
                <a:ext cx="1309402" cy="4284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99037" y="2213421"/>
            <a:ext cx="13087640" cy="7652555"/>
            <a:chOff x="2599037" y="2213421"/>
            <a:chExt cx="13087640" cy="76525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008904" y="-1514118"/>
              <a:ext cx="26175279" cy="153051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9037" y="2213421"/>
              <a:ext cx="13087640" cy="76525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8802" y="817720"/>
            <a:ext cx="8596199" cy="11215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32371" y="2224375"/>
            <a:ext cx="12140090" cy="7520158"/>
            <a:chOff x="3332371" y="2224375"/>
            <a:chExt cx="12140090" cy="75201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019048" y="2224375"/>
              <a:ext cx="11453413" cy="400990"/>
              <a:chOff x="4019048" y="2224375"/>
              <a:chExt cx="11453413" cy="4009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5066" y="2201336"/>
                <a:ext cx="2908143" cy="50769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27624" y="2201337"/>
                <a:ext cx="1275610" cy="50432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32454" y="2176520"/>
                <a:ext cx="595028" cy="552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332371" y="8896842"/>
              <a:ext cx="10091376" cy="847692"/>
              <a:chOff x="3332371" y="8896842"/>
              <a:chExt cx="10091376" cy="84769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897685" y="9492926"/>
                <a:ext cx="8526063" cy="251607"/>
                <a:chOff x="4897685" y="9492926"/>
                <a:chExt cx="8526063" cy="25160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989151" y="9427658"/>
                  <a:ext cx="199211" cy="382143"/>
                  <a:chOff x="4989151" y="9427658"/>
                  <a:chExt cx="199211" cy="38214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989151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133070" y="9427658"/>
                  <a:ext cx="199211" cy="382143"/>
                  <a:chOff x="13133070" y="9427658"/>
                  <a:chExt cx="199211" cy="38214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133070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90156" y="9492926"/>
                  <a:ext cx="145014" cy="251607"/>
                  <a:chOff x="9090156" y="9492926"/>
                  <a:chExt cx="145014" cy="251607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90156" y="9492926"/>
                    <a:ext cx="145014" cy="25160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96058" y="8860529"/>
                <a:ext cx="1309402" cy="4284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99037" y="2213421"/>
            <a:ext cx="13087640" cy="7652555"/>
            <a:chOff x="2599037" y="2213421"/>
            <a:chExt cx="13087640" cy="76525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008904" y="-1514118"/>
              <a:ext cx="26175279" cy="153051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9037" y="2213421"/>
              <a:ext cx="13087640" cy="76525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722" y="817720"/>
            <a:ext cx="10137435" cy="10934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32371" y="2224375"/>
            <a:ext cx="12140090" cy="7520158"/>
            <a:chOff x="3332371" y="2224375"/>
            <a:chExt cx="12140090" cy="75201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019048" y="2224375"/>
              <a:ext cx="11453413" cy="400990"/>
              <a:chOff x="4019048" y="2224375"/>
              <a:chExt cx="11453413" cy="4009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5066" y="2201336"/>
                <a:ext cx="2908143" cy="50769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27624" y="2201337"/>
                <a:ext cx="1275610" cy="50432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32454" y="2176520"/>
                <a:ext cx="595028" cy="552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332371" y="8896842"/>
              <a:ext cx="10091376" cy="847692"/>
              <a:chOff x="3332371" y="8896842"/>
              <a:chExt cx="10091376" cy="84769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897685" y="9492926"/>
                <a:ext cx="8526063" cy="251607"/>
                <a:chOff x="4897685" y="9492926"/>
                <a:chExt cx="8526063" cy="25160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989151" y="9427658"/>
                  <a:ext cx="199211" cy="382143"/>
                  <a:chOff x="4989151" y="9427658"/>
                  <a:chExt cx="199211" cy="38214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989151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133070" y="9427658"/>
                  <a:ext cx="199211" cy="382143"/>
                  <a:chOff x="13133070" y="9427658"/>
                  <a:chExt cx="199211" cy="38214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133070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90156" y="9492926"/>
                  <a:ext cx="145014" cy="251607"/>
                  <a:chOff x="9090156" y="9492926"/>
                  <a:chExt cx="145014" cy="251607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90156" y="9492926"/>
                    <a:ext cx="145014" cy="25160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96058" y="8860529"/>
                <a:ext cx="1309402" cy="4284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99037" y="2213421"/>
            <a:ext cx="13087640" cy="7652555"/>
            <a:chOff x="2599037" y="2213421"/>
            <a:chExt cx="13087640" cy="76525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008904" y="-1514118"/>
              <a:ext cx="26175279" cy="153051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9037" y="2213421"/>
              <a:ext cx="13087640" cy="76525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722" y="817720"/>
            <a:ext cx="10137435" cy="10934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32371" y="2224375"/>
            <a:ext cx="12140090" cy="7520158"/>
            <a:chOff x="3332371" y="2224375"/>
            <a:chExt cx="12140090" cy="75201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019048" y="2224375"/>
              <a:ext cx="11453413" cy="400990"/>
              <a:chOff x="4019048" y="2224375"/>
              <a:chExt cx="11453413" cy="4009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5066" y="2201336"/>
                <a:ext cx="2908143" cy="50769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27624" y="2201337"/>
                <a:ext cx="1275610" cy="50432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32454" y="2176520"/>
                <a:ext cx="595028" cy="552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332371" y="8896842"/>
              <a:ext cx="10091376" cy="847692"/>
              <a:chOff x="3332371" y="8896842"/>
              <a:chExt cx="10091376" cy="84769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897685" y="9492926"/>
                <a:ext cx="8526063" cy="251607"/>
                <a:chOff x="4897685" y="9492926"/>
                <a:chExt cx="8526063" cy="25160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989151" y="9427658"/>
                  <a:ext cx="199211" cy="382143"/>
                  <a:chOff x="4989151" y="9427658"/>
                  <a:chExt cx="199211" cy="38214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989151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133070" y="9427658"/>
                  <a:ext cx="199211" cy="382143"/>
                  <a:chOff x="13133070" y="9427658"/>
                  <a:chExt cx="199211" cy="38214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133070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90156" y="9492926"/>
                  <a:ext cx="145014" cy="251607"/>
                  <a:chOff x="9090156" y="9492926"/>
                  <a:chExt cx="145014" cy="251607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90156" y="9492926"/>
                    <a:ext cx="145014" cy="25160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96058" y="8860529"/>
                <a:ext cx="1309402" cy="428484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33651" y="2780173"/>
            <a:ext cx="11242690" cy="67929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99037" y="2213421"/>
            <a:ext cx="13087640" cy="7652555"/>
            <a:chOff x="2599037" y="2213421"/>
            <a:chExt cx="13087640" cy="76525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008904" y="-1514118"/>
              <a:ext cx="26175279" cy="153051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9037" y="2213421"/>
              <a:ext cx="13087640" cy="76525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722" y="817720"/>
            <a:ext cx="10137435" cy="10934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32371" y="2224375"/>
            <a:ext cx="12140090" cy="7520158"/>
            <a:chOff x="3332371" y="2224375"/>
            <a:chExt cx="12140090" cy="75201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019048" y="2224375"/>
              <a:ext cx="11453413" cy="400990"/>
              <a:chOff x="4019048" y="2224375"/>
              <a:chExt cx="11453413" cy="4009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5066" y="2201336"/>
                <a:ext cx="2908143" cy="50769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27624" y="2201337"/>
                <a:ext cx="1275610" cy="50432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32454" y="2176520"/>
                <a:ext cx="595028" cy="552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332371" y="8896842"/>
              <a:ext cx="10091376" cy="847692"/>
              <a:chOff x="3332371" y="8896842"/>
              <a:chExt cx="10091376" cy="84769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897685" y="9492926"/>
                <a:ext cx="8526063" cy="251607"/>
                <a:chOff x="4897685" y="9492926"/>
                <a:chExt cx="8526063" cy="25160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989151" y="9427658"/>
                  <a:ext cx="199211" cy="382143"/>
                  <a:chOff x="4989151" y="9427658"/>
                  <a:chExt cx="199211" cy="38214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989151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133070" y="9427658"/>
                  <a:ext cx="199211" cy="382143"/>
                  <a:chOff x="13133070" y="9427658"/>
                  <a:chExt cx="199211" cy="38214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133070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90156" y="9492926"/>
                  <a:ext cx="145014" cy="251607"/>
                  <a:chOff x="9090156" y="9492926"/>
                  <a:chExt cx="145014" cy="251607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90156" y="9492926"/>
                    <a:ext cx="145014" cy="25160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96058" y="8860529"/>
                <a:ext cx="1309402" cy="428484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19365" y="2780173"/>
            <a:ext cx="8911015" cy="49726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37143" y="3725714"/>
            <a:ext cx="18740114" cy="29202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99037" y="2213421"/>
            <a:ext cx="13087640" cy="7652555"/>
            <a:chOff x="2599037" y="2213421"/>
            <a:chExt cx="13087640" cy="76525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008904" y="-1514118"/>
              <a:ext cx="26175279" cy="1530511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9037" y="2213421"/>
              <a:ext cx="13087640" cy="76525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39722" y="817720"/>
            <a:ext cx="10137435" cy="10934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32371" y="2224375"/>
            <a:ext cx="12140090" cy="7520158"/>
            <a:chOff x="3332371" y="2224375"/>
            <a:chExt cx="12140090" cy="75201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019048" y="2224375"/>
              <a:ext cx="11453413" cy="400990"/>
              <a:chOff x="4019048" y="2224375"/>
              <a:chExt cx="11453413" cy="4009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5066" y="2201336"/>
                <a:ext cx="2908143" cy="507693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27624" y="2201337"/>
                <a:ext cx="1275610" cy="50432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32454" y="2176520"/>
                <a:ext cx="595028" cy="5528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332371" y="8896842"/>
              <a:ext cx="10091376" cy="847692"/>
              <a:chOff x="3332371" y="8896842"/>
              <a:chExt cx="10091376" cy="84769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897685" y="9492926"/>
                <a:ext cx="8526063" cy="251607"/>
                <a:chOff x="4897685" y="9492926"/>
                <a:chExt cx="8526063" cy="25160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989151" y="9427658"/>
                  <a:ext cx="199211" cy="382143"/>
                  <a:chOff x="4989151" y="9427658"/>
                  <a:chExt cx="199211" cy="38214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989151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133070" y="9427658"/>
                  <a:ext cx="199211" cy="382143"/>
                  <a:chOff x="13133070" y="9427658"/>
                  <a:chExt cx="199211" cy="38214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133070" y="9427658"/>
                    <a:ext cx="199211" cy="3821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90156" y="9492926"/>
                  <a:ext cx="145014" cy="251607"/>
                  <a:chOff x="9090156" y="9492926"/>
                  <a:chExt cx="145014" cy="251607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90156" y="9492926"/>
                    <a:ext cx="145014" cy="25160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96058" y="8860529"/>
                <a:ext cx="1309402" cy="428484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01821" y="2780173"/>
            <a:ext cx="13217803" cy="56958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2022-03-27T01:19:17Z</dcterms:created>
  <dcterms:modified xsi:type="dcterms:W3CDTF">2022-03-27T01:19:17Z</dcterms:modified>
</cp:coreProperties>
</file>